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D17"/>
    <a:srgbClr val="2E7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810" autoAdjust="0"/>
  </p:normalViewPr>
  <p:slideViewPr>
    <p:cSldViewPr snapToGrid="0" snapToObjects="1">
      <p:cViewPr varScale="1">
        <p:scale>
          <a:sx n="90" d="100"/>
          <a:sy n="90" d="100"/>
        </p:scale>
        <p:origin x="-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B3A-7A50-1348-A70E-4BE0E709EF63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830-793C-534F-8F51-0F83367F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B3A-7A50-1348-A70E-4BE0E709EF63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830-793C-534F-8F51-0F83367F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8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B3A-7A50-1348-A70E-4BE0E709EF63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830-793C-534F-8F51-0F83367F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B3A-7A50-1348-A70E-4BE0E709EF63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830-793C-534F-8F51-0F83367F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4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B3A-7A50-1348-A70E-4BE0E709EF63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830-793C-534F-8F51-0F83367F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B3A-7A50-1348-A70E-4BE0E709EF63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830-793C-534F-8F51-0F83367F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7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B3A-7A50-1348-A70E-4BE0E709EF63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830-793C-534F-8F51-0F83367F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B3A-7A50-1348-A70E-4BE0E709EF63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830-793C-534F-8F51-0F83367F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B3A-7A50-1348-A70E-4BE0E709EF63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830-793C-534F-8F51-0F83367F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B3A-7A50-1348-A70E-4BE0E709EF63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830-793C-534F-8F51-0F83367F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5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B3A-7A50-1348-A70E-4BE0E709EF63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830-793C-534F-8F51-0F83367F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4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5B3A-7A50-1348-A70E-4BE0E709EF63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A5830-793C-534F-8F51-0F83367F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4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9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7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69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9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33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46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62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9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54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9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12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3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9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5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5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9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5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7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Ariane Huddleston</dc:creator>
  <cp:lastModifiedBy>Ariane Huddleston</cp:lastModifiedBy>
  <cp:revision>4</cp:revision>
  <dcterms:created xsi:type="dcterms:W3CDTF">2013-09-10T00:19:03Z</dcterms:created>
  <dcterms:modified xsi:type="dcterms:W3CDTF">2014-12-11T02:08:05Z</dcterms:modified>
</cp:coreProperties>
</file>